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9" r:id="rId3"/>
    <p:sldId id="258" r:id="rId4"/>
    <p:sldId id="278" r:id="rId5"/>
    <p:sldId id="279" r:id="rId6"/>
    <p:sldId id="262" r:id="rId7"/>
    <p:sldId id="280" r:id="rId8"/>
    <p:sldId id="281" r:id="rId9"/>
    <p:sldId id="266" r:id="rId10"/>
    <p:sldId id="265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080" y="1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60ED017-7B76-4B94-AE86-C37436F372C0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902E46D-3348-4ED6-94FB-5E348D25002E}">
      <dgm:prSet phldrT="[Text]"/>
      <dgm:spPr/>
      <dgm:t>
        <a:bodyPr/>
        <a:lstStyle/>
        <a:p>
          <a:r>
            <a:rPr lang="en-US" dirty="0" err="1" smtClean="0"/>
            <a:t>Ileyakl</a:t>
          </a:r>
          <a:r>
            <a:rPr lang="en-US" dirty="0" smtClean="0"/>
            <a:t> </a:t>
          </a:r>
          <a:r>
            <a:rPr lang="en-US" dirty="0" err="1" smtClean="0"/>
            <a:t>Beluu</a:t>
          </a:r>
          <a:r>
            <a:rPr lang="en-US" dirty="0" smtClean="0"/>
            <a:t> MPA</a:t>
          </a:r>
          <a:endParaRPr lang="en-US" dirty="0"/>
        </a:p>
      </dgm:t>
    </dgm:pt>
    <dgm:pt modelId="{55AE3E64-D8EF-4428-B654-1C9EB024CE48}" type="parTrans" cxnId="{AED9C038-FDB5-493C-8ECD-78067A8CCD66}">
      <dgm:prSet/>
      <dgm:spPr/>
      <dgm:t>
        <a:bodyPr/>
        <a:lstStyle/>
        <a:p>
          <a:endParaRPr lang="en-US"/>
        </a:p>
      </dgm:t>
    </dgm:pt>
    <dgm:pt modelId="{5559773C-6F98-437D-9F40-6180E2641560}" type="sibTrans" cxnId="{AED9C038-FDB5-493C-8ECD-78067A8CCD66}">
      <dgm:prSet/>
      <dgm:spPr/>
      <dgm:t>
        <a:bodyPr/>
        <a:lstStyle/>
        <a:p>
          <a:endParaRPr lang="en-US"/>
        </a:p>
      </dgm:t>
    </dgm:pt>
    <dgm:pt modelId="{E08C80FC-72E6-41B9-904A-E6B221CB9566}">
      <dgm:prSet phldrT="[Text]"/>
      <dgm:spPr/>
      <dgm:t>
        <a:bodyPr/>
        <a:lstStyle/>
        <a:p>
          <a:r>
            <a:rPr lang="en-US" dirty="0" smtClean="0"/>
            <a:t>0.65 km2</a:t>
          </a:r>
          <a:endParaRPr lang="en-US" dirty="0"/>
        </a:p>
      </dgm:t>
    </dgm:pt>
    <dgm:pt modelId="{72DB59B8-3246-4581-8725-E3CF22CA1675}" type="parTrans" cxnId="{F8A323B1-6E9F-43D2-A23A-4A4171E9E3A4}">
      <dgm:prSet/>
      <dgm:spPr/>
      <dgm:t>
        <a:bodyPr/>
        <a:lstStyle/>
        <a:p>
          <a:endParaRPr lang="en-US"/>
        </a:p>
      </dgm:t>
    </dgm:pt>
    <dgm:pt modelId="{F28BF84C-CCE9-4639-86A9-21A624478007}" type="sibTrans" cxnId="{F8A323B1-6E9F-43D2-A23A-4A4171E9E3A4}">
      <dgm:prSet/>
      <dgm:spPr/>
      <dgm:t>
        <a:bodyPr/>
        <a:lstStyle/>
        <a:p>
          <a:endParaRPr lang="en-US"/>
        </a:p>
      </dgm:t>
    </dgm:pt>
    <dgm:pt modelId="{31D822E3-89B7-4873-A94A-5D967EFB2AAA}">
      <dgm:prSet phldrT="[Text]"/>
      <dgm:spPr/>
      <dgm:t>
        <a:bodyPr/>
        <a:lstStyle/>
        <a:p>
          <a:r>
            <a:rPr lang="en-US" dirty="0" smtClean="0"/>
            <a:t>2005</a:t>
          </a:r>
          <a:endParaRPr lang="en-US" dirty="0"/>
        </a:p>
      </dgm:t>
    </dgm:pt>
    <dgm:pt modelId="{F054BF40-D561-4B20-B194-F7497957363D}" type="parTrans" cxnId="{F9A999BC-12B4-44EF-95F9-B0D7935BBAD9}">
      <dgm:prSet/>
      <dgm:spPr/>
      <dgm:t>
        <a:bodyPr/>
        <a:lstStyle/>
        <a:p>
          <a:endParaRPr lang="en-US"/>
        </a:p>
      </dgm:t>
    </dgm:pt>
    <dgm:pt modelId="{576122A8-FAEC-4D61-92D3-E2EC76584F0B}" type="sibTrans" cxnId="{F9A999BC-12B4-44EF-95F9-B0D7935BBAD9}">
      <dgm:prSet/>
      <dgm:spPr/>
      <dgm:t>
        <a:bodyPr/>
        <a:lstStyle/>
        <a:p>
          <a:endParaRPr lang="en-US"/>
        </a:p>
      </dgm:t>
    </dgm:pt>
    <dgm:pt modelId="{8F0D28CE-770D-47DA-AFB4-AABAC2600019}">
      <dgm:prSet phldrT="[Text]"/>
      <dgm:spPr/>
      <dgm:t>
        <a:bodyPr/>
        <a:lstStyle/>
        <a:p>
          <a:r>
            <a:rPr lang="en-US" dirty="0" err="1" smtClean="0"/>
            <a:t>Ngemai</a:t>
          </a:r>
          <a:r>
            <a:rPr lang="en-US" dirty="0" smtClean="0"/>
            <a:t> MPA</a:t>
          </a:r>
          <a:endParaRPr lang="en-US" dirty="0"/>
        </a:p>
      </dgm:t>
    </dgm:pt>
    <dgm:pt modelId="{BCF718D2-5B12-49E7-9803-6FC00CA61BDC}" type="parTrans" cxnId="{B4605D3A-B47A-4009-9F37-AC9C9E03ECFF}">
      <dgm:prSet/>
      <dgm:spPr/>
      <dgm:t>
        <a:bodyPr/>
        <a:lstStyle/>
        <a:p>
          <a:endParaRPr lang="en-US"/>
        </a:p>
      </dgm:t>
    </dgm:pt>
    <dgm:pt modelId="{ADBDA9A2-6EE5-4A22-913F-4AD6644A16DB}" type="sibTrans" cxnId="{B4605D3A-B47A-4009-9F37-AC9C9E03ECFF}">
      <dgm:prSet/>
      <dgm:spPr/>
      <dgm:t>
        <a:bodyPr/>
        <a:lstStyle/>
        <a:p>
          <a:endParaRPr lang="en-US"/>
        </a:p>
      </dgm:t>
    </dgm:pt>
    <dgm:pt modelId="{071C62D7-5D78-4464-B9B5-8007EF9C1307}">
      <dgm:prSet phldrT="[Text]"/>
      <dgm:spPr/>
      <dgm:t>
        <a:bodyPr/>
        <a:lstStyle/>
        <a:p>
          <a:r>
            <a:rPr lang="en-US" dirty="0" smtClean="0"/>
            <a:t>1.0 km2</a:t>
          </a:r>
          <a:endParaRPr lang="en-US" dirty="0"/>
        </a:p>
      </dgm:t>
    </dgm:pt>
    <dgm:pt modelId="{60B9FE93-DBBC-45F4-AA84-03534AE56EE7}" type="parTrans" cxnId="{F0CF362E-CD46-4F8C-84AF-CFE123D4BFA2}">
      <dgm:prSet/>
      <dgm:spPr/>
      <dgm:t>
        <a:bodyPr/>
        <a:lstStyle/>
        <a:p>
          <a:endParaRPr lang="en-US"/>
        </a:p>
      </dgm:t>
    </dgm:pt>
    <dgm:pt modelId="{DBD1F5C9-BD74-4B7A-8DC5-9561FCD65014}" type="sibTrans" cxnId="{F0CF362E-CD46-4F8C-84AF-CFE123D4BFA2}">
      <dgm:prSet/>
      <dgm:spPr/>
      <dgm:t>
        <a:bodyPr/>
        <a:lstStyle/>
        <a:p>
          <a:endParaRPr lang="en-US"/>
        </a:p>
      </dgm:t>
    </dgm:pt>
    <dgm:pt modelId="{98F391C8-9DC9-4FB1-9E74-7AD43C5AD89D}">
      <dgm:prSet phldrT="[Text]"/>
      <dgm:spPr/>
      <dgm:t>
        <a:bodyPr/>
        <a:lstStyle/>
        <a:p>
          <a:r>
            <a:rPr lang="en-US" dirty="0" smtClean="0"/>
            <a:t>2010</a:t>
          </a:r>
          <a:endParaRPr lang="en-US" dirty="0"/>
        </a:p>
      </dgm:t>
    </dgm:pt>
    <dgm:pt modelId="{95033A51-CEBA-4BCF-A7AF-1589C00D5276}" type="parTrans" cxnId="{CE9DB711-1AC4-4BBE-B8E5-29333AE07A5B}">
      <dgm:prSet/>
      <dgm:spPr/>
      <dgm:t>
        <a:bodyPr/>
        <a:lstStyle/>
        <a:p>
          <a:endParaRPr lang="en-US"/>
        </a:p>
      </dgm:t>
    </dgm:pt>
    <dgm:pt modelId="{2D1495C2-AAD3-4B1B-9E29-25FA3F7C208C}" type="sibTrans" cxnId="{CE9DB711-1AC4-4BBE-B8E5-29333AE07A5B}">
      <dgm:prSet/>
      <dgm:spPr/>
      <dgm:t>
        <a:bodyPr/>
        <a:lstStyle/>
        <a:p>
          <a:endParaRPr lang="en-US"/>
        </a:p>
      </dgm:t>
    </dgm:pt>
    <dgm:pt modelId="{606821FF-D98E-429C-9B03-758D8E45E1AD}">
      <dgm:prSet phldrT="[Text]"/>
      <dgm:spPr/>
      <dgm:t>
        <a:bodyPr/>
        <a:lstStyle/>
        <a:p>
          <a:r>
            <a:rPr lang="en-US" dirty="0" err="1" smtClean="0"/>
            <a:t>Teluleu</a:t>
          </a:r>
          <a:r>
            <a:rPr lang="en-US" dirty="0" smtClean="0"/>
            <a:t> MPA</a:t>
          </a:r>
          <a:endParaRPr lang="en-US" dirty="0"/>
        </a:p>
      </dgm:t>
    </dgm:pt>
    <dgm:pt modelId="{D18368C6-348A-498F-84C9-35AF9BCC5A72}" type="parTrans" cxnId="{70EFB6AF-8E66-4298-BA05-A3EEEA9EC2A1}">
      <dgm:prSet/>
      <dgm:spPr/>
      <dgm:t>
        <a:bodyPr/>
        <a:lstStyle/>
        <a:p>
          <a:endParaRPr lang="en-US"/>
        </a:p>
      </dgm:t>
    </dgm:pt>
    <dgm:pt modelId="{DE09C611-D957-4E25-B3AB-3825EB33FEF2}" type="sibTrans" cxnId="{70EFB6AF-8E66-4298-BA05-A3EEEA9EC2A1}">
      <dgm:prSet/>
      <dgm:spPr/>
      <dgm:t>
        <a:bodyPr/>
        <a:lstStyle/>
        <a:p>
          <a:endParaRPr lang="en-US"/>
        </a:p>
      </dgm:t>
    </dgm:pt>
    <dgm:pt modelId="{7D88CBB5-1688-4E2B-A9CD-48B3238B499A}">
      <dgm:prSet phldrT="[Text]"/>
      <dgm:spPr/>
      <dgm:t>
        <a:bodyPr/>
        <a:lstStyle/>
        <a:p>
          <a:r>
            <a:rPr lang="en-US" dirty="0" smtClean="0"/>
            <a:t>0.83 km2</a:t>
          </a:r>
          <a:endParaRPr lang="en-US" dirty="0"/>
        </a:p>
      </dgm:t>
    </dgm:pt>
    <dgm:pt modelId="{FC21F205-F3F7-48FC-A827-5BD9E9798B81}" type="parTrans" cxnId="{EDDBFEC4-F18E-4A93-9F03-E8CBF7673945}">
      <dgm:prSet/>
      <dgm:spPr/>
      <dgm:t>
        <a:bodyPr/>
        <a:lstStyle/>
        <a:p>
          <a:endParaRPr lang="en-US"/>
        </a:p>
      </dgm:t>
    </dgm:pt>
    <dgm:pt modelId="{DC0B53DF-C309-4FBB-8946-FE90F14DE7AB}" type="sibTrans" cxnId="{EDDBFEC4-F18E-4A93-9F03-E8CBF7673945}">
      <dgm:prSet/>
      <dgm:spPr/>
      <dgm:t>
        <a:bodyPr/>
        <a:lstStyle/>
        <a:p>
          <a:endParaRPr lang="en-US"/>
        </a:p>
      </dgm:t>
    </dgm:pt>
    <dgm:pt modelId="{E3CE2D1B-3CDC-4ADA-B506-AE2656BE629D}">
      <dgm:prSet phldrT="[Text]"/>
      <dgm:spPr/>
      <dgm:t>
        <a:bodyPr/>
        <a:lstStyle/>
        <a:p>
          <a:r>
            <a:rPr lang="en-US" dirty="0" smtClean="0"/>
            <a:t>2001</a:t>
          </a:r>
          <a:endParaRPr lang="en-US" dirty="0"/>
        </a:p>
      </dgm:t>
    </dgm:pt>
    <dgm:pt modelId="{F41C44B1-AC4C-4F05-8387-6833BBA3BBB9}" type="parTrans" cxnId="{D90D33C2-092C-43F2-9339-D559C16AA5C2}">
      <dgm:prSet/>
      <dgm:spPr/>
      <dgm:t>
        <a:bodyPr/>
        <a:lstStyle/>
        <a:p>
          <a:endParaRPr lang="en-US"/>
        </a:p>
      </dgm:t>
    </dgm:pt>
    <dgm:pt modelId="{C73916A7-7E9E-4CD6-AA95-F6B922D011CF}" type="sibTrans" cxnId="{D90D33C2-092C-43F2-9339-D559C16AA5C2}">
      <dgm:prSet/>
      <dgm:spPr/>
      <dgm:t>
        <a:bodyPr/>
        <a:lstStyle/>
        <a:p>
          <a:endParaRPr lang="en-US"/>
        </a:p>
      </dgm:t>
    </dgm:pt>
    <dgm:pt modelId="{D79A89B9-CABF-4630-9E22-A06954FA87B5}">
      <dgm:prSet/>
      <dgm:spPr/>
      <dgm:t>
        <a:bodyPr/>
        <a:lstStyle/>
        <a:p>
          <a:r>
            <a:rPr lang="en-US" dirty="0" err="1" smtClean="0"/>
            <a:t>Ebiil</a:t>
          </a:r>
          <a:r>
            <a:rPr lang="en-US" dirty="0" smtClean="0"/>
            <a:t> MPA</a:t>
          </a:r>
          <a:endParaRPr lang="en-US" dirty="0"/>
        </a:p>
      </dgm:t>
    </dgm:pt>
    <dgm:pt modelId="{81B6623A-DC12-4318-94F7-BE72A6F27E58}" type="parTrans" cxnId="{19ADCEB4-5C77-4B8C-85C5-E1BB0D825470}">
      <dgm:prSet/>
      <dgm:spPr/>
      <dgm:t>
        <a:bodyPr/>
        <a:lstStyle/>
        <a:p>
          <a:endParaRPr lang="en-US"/>
        </a:p>
      </dgm:t>
    </dgm:pt>
    <dgm:pt modelId="{D6757AA6-7C45-4D47-AC60-3452454C4FF3}" type="sibTrans" cxnId="{19ADCEB4-5C77-4B8C-85C5-E1BB0D825470}">
      <dgm:prSet/>
      <dgm:spPr/>
      <dgm:t>
        <a:bodyPr/>
        <a:lstStyle/>
        <a:p>
          <a:endParaRPr lang="en-US"/>
        </a:p>
      </dgm:t>
    </dgm:pt>
    <dgm:pt modelId="{69D78744-9054-4854-8985-A7A61F6BC5B7}">
      <dgm:prSet/>
      <dgm:spPr/>
      <dgm:t>
        <a:bodyPr/>
        <a:lstStyle/>
        <a:p>
          <a:r>
            <a:rPr lang="en-US" dirty="0" smtClean="0"/>
            <a:t>19.1 km2</a:t>
          </a:r>
          <a:endParaRPr lang="en-US" dirty="0"/>
        </a:p>
      </dgm:t>
    </dgm:pt>
    <dgm:pt modelId="{9BD3F756-DE10-4991-9FDD-8FDB2C1A6E6D}" type="parTrans" cxnId="{2597865B-E531-48CE-84F2-68FB6D5C3D37}">
      <dgm:prSet/>
      <dgm:spPr/>
      <dgm:t>
        <a:bodyPr/>
        <a:lstStyle/>
        <a:p>
          <a:endParaRPr lang="en-US"/>
        </a:p>
      </dgm:t>
    </dgm:pt>
    <dgm:pt modelId="{EE4DD3FE-A76C-4FC6-AE83-F9672255044C}" type="sibTrans" cxnId="{2597865B-E531-48CE-84F2-68FB6D5C3D37}">
      <dgm:prSet/>
      <dgm:spPr/>
      <dgm:t>
        <a:bodyPr/>
        <a:lstStyle/>
        <a:p>
          <a:endParaRPr lang="en-US"/>
        </a:p>
      </dgm:t>
    </dgm:pt>
    <dgm:pt modelId="{2CE5E419-D881-4441-BF2C-14BB4F146865}">
      <dgm:prSet/>
      <dgm:spPr/>
      <dgm:t>
        <a:bodyPr/>
        <a:lstStyle/>
        <a:p>
          <a:r>
            <a:rPr lang="en-US" dirty="0" smtClean="0"/>
            <a:t>1999</a:t>
          </a:r>
          <a:endParaRPr lang="en-US" dirty="0"/>
        </a:p>
      </dgm:t>
    </dgm:pt>
    <dgm:pt modelId="{CD32629B-3B37-4417-BD03-6F58BD137E72}" type="parTrans" cxnId="{85925674-F754-47D4-ADC5-4572F4176FFB}">
      <dgm:prSet/>
      <dgm:spPr/>
      <dgm:t>
        <a:bodyPr/>
        <a:lstStyle/>
        <a:p>
          <a:endParaRPr lang="en-US"/>
        </a:p>
      </dgm:t>
    </dgm:pt>
    <dgm:pt modelId="{8EDFFC4B-821C-4990-BED1-5C850CB12B52}" type="sibTrans" cxnId="{85925674-F754-47D4-ADC5-4572F4176FFB}">
      <dgm:prSet/>
      <dgm:spPr/>
      <dgm:t>
        <a:bodyPr/>
        <a:lstStyle/>
        <a:p>
          <a:endParaRPr lang="en-US"/>
        </a:p>
      </dgm:t>
    </dgm:pt>
    <dgm:pt modelId="{EFC8F313-3C71-4ED8-A6C5-D3A2845F21D4}">
      <dgm:prSet/>
      <dgm:spPr/>
      <dgm:t>
        <a:bodyPr/>
        <a:lstStyle/>
        <a:p>
          <a:r>
            <a:rPr lang="en-US" dirty="0" smtClean="0"/>
            <a:t>Channel and adjacent barrier reef</a:t>
          </a:r>
          <a:endParaRPr lang="en-US" dirty="0"/>
        </a:p>
      </dgm:t>
    </dgm:pt>
    <dgm:pt modelId="{992D7589-8A76-436F-A6AC-550403DA2E31}" type="parTrans" cxnId="{92081F6F-7016-4C40-805A-7C79578698A6}">
      <dgm:prSet/>
      <dgm:spPr/>
      <dgm:t>
        <a:bodyPr/>
        <a:lstStyle/>
        <a:p>
          <a:endParaRPr lang="en-US"/>
        </a:p>
      </dgm:t>
    </dgm:pt>
    <dgm:pt modelId="{BB31C352-53E5-416D-9751-943FBD8E90A8}" type="sibTrans" cxnId="{92081F6F-7016-4C40-805A-7C79578698A6}">
      <dgm:prSet/>
      <dgm:spPr/>
      <dgm:t>
        <a:bodyPr/>
        <a:lstStyle/>
        <a:p>
          <a:endParaRPr lang="en-US"/>
        </a:p>
      </dgm:t>
    </dgm:pt>
    <dgm:pt modelId="{7CBCFF52-3D55-4B63-9500-218B0D62EFF7}">
      <dgm:prSet phldrT="[Text]"/>
      <dgm:spPr/>
      <dgm:t>
        <a:bodyPr/>
        <a:lstStyle/>
        <a:p>
          <a:r>
            <a:rPr lang="en-US" dirty="0" smtClean="0"/>
            <a:t>Barrier reef</a:t>
          </a:r>
          <a:endParaRPr lang="en-US" dirty="0"/>
        </a:p>
      </dgm:t>
    </dgm:pt>
    <dgm:pt modelId="{D4468955-C262-4CAF-9202-78C2EC547C7B}" type="parTrans" cxnId="{8E0F8D94-CB49-4149-B26E-02DB4344A387}">
      <dgm:prSet/>
      <dgm:spPr/>
      <dgm:t>
        <a:bodyPr/>
        <a:lstStyle/>
        <a:p>
          <a:endParaRPr lang="en-US"/>
        </a:p>
      </dgm:t>
    </dgm:pt>
    <dgm:pt modelId="{B6BE109B-5C79-4F7C-8342-A0A6F5E5ED12}" type="sibTrans" cxnId="{8E0F8D94-CB49-4149-B26E-02DB4344A387}">
      <dgm:prSet/>
      <dgm:spPr/>
      <dgm:t>
        <a:bodyPr/>
        <a:lstStyle/>
        <a:p>
          <a:endParaRPr lang="en-US"/>
        </a:p>
      </dgm:t>
    </dgm:pt>
    <dgm:pt modelId="{B37760AD-D58E-4609-B67B-629056892D00}">
      <dgm:prSet phldrT="[Text]"/>
      <dgm:spPr/>
      <dgm:t>
        <a:bodyPr/>
        <a:lstStyle/>
        <a:p>
          <a:r>
            <a:rPr lang="en-US" dirty="0" smtClean="0"/>
            <a:t>Patch reef</a:t>
          </a:r>
          <a:endParaRPr lang="en-US" dirty="0"/>
        </a:p>
      </dgm:t>
    </dgm:pt>
    <dgm:pt modelId="{58C6F299-34C3-42E2-B3F0-FFDAD4B8E4BE}" type="parTrans" cxnId="{5B379E84-7823-4557-91D1-B1DBA6B60D7A}">
      <dgm:prSet/>
      <dgm:spPr/>
      <dgm:t>
        <a:bodyPr/>
        <a:lstStyle/>
        <a:p>
          <a:endParaRPr lang="en-US"/>
        </a:p>
      </dgm:t>
    </dgm:pt>
    <dgm:pt modelId="{65624AF9-0A33-450D-8696-04BE31C8115F}" type="sibTrans" cxnId="{5B379E84-7823-4557-91D1-B1DBA6B60D7A}">
      <dgm:prSet/>
      <dgm:spPr/>
      <dgm:t>
        <a:bodyPr/>
        <a:lstStyle/>
        <a:p>
          <a:endParaRPr lang="en-US"/>
        </a:p>
      </dgm:t>
    </dgm:pt>
    <dgm:pt modelId="{D505AE80-AB84-4365-8D85-020515A8AA09}">
      <dgm:prSet phldrT="[Text]"/>
      <dgm:spPr/>
      <dgm:t>
        <a:bodyPr/>
        <a:lstStyle/>
        <a:p>
          <a:r>
            <a:rPr lang="en-US" dirty="0" err="1" smtClean="0"/>
            <a:t>Seagrass</a:t>
          </a:r>
          <a:r>
            <a:rPr lang="en-US" dirty="0" smtClean="0"/>
            <a:t> and reef flat</a:t>
          </a:r>
          <a:endParaRPr lang="en-US" dirty="0"/>
        </a:p>
      </dgm:t>
    </dgm:pt>
    <dgm:pt modelId="{75082D9F-CC08-4F47-BE0B-F6EC0D61A2AD}" type="parTrans" cxnId="{8D3DC5DD-F761-40C8-869A-E796F42FB9C2}">
      <dgm:prSet/>
      <dgm:spPr/>
      <dgm:t>
        <a:bodyPr/>
        <a:lstStyle/>
        <a:p>
          <a:endParaRPr lang="en-US"/>
        </a:p>
      </dgm:t>
    </dgm:pt>
    <dgm:pt modelId="{EACE65C9-72EE-4DFB-A931-97BE46C1F047}" type="sibTrans" cxnId="{8D3DC5DD-F761-40C8-869A-E796F42FB9C2}">
      <dgm:prSet/>
      <dgm:spPr/>
      <dgm:t>
        <a:bodyPr/>
        <a:lstStyle/>
        <a:p>
          <a:endParaRPr lang="en-US"/>
        </a:p>
      </dgm:t>
    </dgm:pt>
    <dgm:pt modelId="{383DE383-B7E1-400E-A564-80623B9E8BEB}" type="pres">
      <dgm:prSet presAssocID="{960ED017-7B76-4B94-AE86-C37436F372C0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BD25EE-28F3-433E-87E9-2D7DBDF78BA8}" type="pres">
      <dgm:prSet presAssocID="{D79A89B9-CABF-4630-9E22-A06954FA87B5}" presName="comp" presStyleCnt="0"/>
      <dgm:spPr/>
    </dgm:pt>
    <dgm:pt modelId="{73312342-1059-4243-83FA-2708FD0DC05F}" type="pres">
      <dgm:prSet presAssocID="{D79A89B9-CABF-4630-9E22-A06954FA87B5}" presName="box" presStyleLbl="node1" presStyleIdx="0" presStyleCnt="4"/>
      <dgm:spPr/>
      <dgm:t>
        <a:bodyPr/>
        <a:lstStyle/>
        <a:p>
          <a:endParaRPr lang="en-US"/>
        </a:p>
      </dgm:t>
    </dgm:pt>
    <dgm:pt modelId="{FCA199D2-4369-41B5-A124-1E7F6AC11936}" type="pres">
      <dgm:prSet presAssocID="{D79A89B9-CABF-4630-9E22-A06954FA87B5}" presName="img" presStyleLbl="fgImgPlace1" presStyleIdx="0" presStyleCnt="4"/>
      <dgm:spPr>
        <a:prstGeom prst="smileyFace">
          <a:avLst/>
        </a:prstGeom>
      </dgm:spPr>
    </dgm:pt>
    <dgm:pt modelId="{F17E2439-D6C7-4F73-8491-4DA113E49E52}" type="pres">
      <dgm:prSet presAssocID="{D79A89B9-CABF-4630-9E22-A06954FA87B5}" presName="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6A3DB8-EB1E-46F0-B130-775100D382EF}" type="pres">
      <dgm:prSet presAssocID="{D6757AA6-7C45-4D47-AC60-3452454C4FF3}" presName="spacer" presStyleCnt="0"/>
      <dgm:spPr/>
    </dgm:pt>
    <dgm:pt modelId="{C579A0E6-827C-4E2D-A8BE-D70D088DF6BC}" type="pres">
      <dgm:prSet presAssocID="{6902E46D-3348-4ED6-94FB-5E348D25002E}" presName="comp" presStyleCnt="0"/>
      <dgm:spPr/>
    </dgm:pt>
    <dgm:pt modelId="{55305E56-59DB-42D3-B42D-14F39C0F4F8C}" type="pres">
      <dgm:prSet presAssocID="{6902E46D-3348-4ED6-94FB-5E348D25002E}" presName="box" presStyleLbl="node1" presStyleIdx="1" presStyleCnt="4"/>
      <dgm:spPr/>
      <dgm:t>
        <a:bodyPr/>
        <a:lstStyle/>
        <a:p>
          <a:endParaRPr lang="en-US"/>
        </a:p>
      </dgm:t>
    </dgm:pt>
    <dgm:pt modelId="{CF7A3ED8-22A8-4E32-AC0C-FE11C97ACE06}" type="pres">
      <dgm:prSet presAssocID="{6902E46D-3348-4ED6-94FB-5E348D25002E}" presName="img" presStyleLbl="fgImgPlace1" presStyleIdx="1" presStyleCnt="4"/>
      <dgm:spPr>
        <a:prstGeom prst="flowChartOr">
          <a:avLst/>
        </a:prstGeom>
      </dgm:spPr>
    </dgm:pt>
    <dgm:pt modelId="{8368A78D-9510-417A-BB91-4878AED41DF2}" type="pres">
      <dgm:prSet presAssocID="{6902E46D-3348-4ED6-94FB-5E348D25002E}" presName="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F7523F-2175-482B-9D06-ED3EE0833433}" type="pres">
      <dgm:prSet presAssocID="{5559773C-6F98-437D-9F40-6180E2641560}" presName="spacer" presStyleCnt="0"/>
      <dgm:spPr/>
    </dgm:pt>
    <dgm:pt modelId="{DED3C1B3-7E31-4C41-A4DF-E005A296DEC4}" type="pres">
      <dgm:prSet presAssocID="{8F0D28CE-770D-47DA-AFB4-AABAC2600019}" presName="comp" presStyleCnt="0"/>
      <dgm:spPr/>
    </dgm:pt>
    <dgm:pt modelId="{59212055-273F-43AD-9362-39E19726BEDC}" type="pres">
      <dgm:prSet presAssocID="{8F0D28CE-770D-47DA-AFB4-AABAC2600019}" presName="box" presStyleLbl="node1" presStyleIdx="2" presStyleCnt="4"/>
      <dgm:spPr/>
      <dgm:t>
        <a:bodyPr/>
        <a:lstStyle/>
        <a:p>
          <a:endParaRPr lang="en-US"/>
        </a:p>
      </dgm:t>
    </dgm:pt>
    <dgm:pt modelId="{DAA666C0-AB01-40D3-AF3E-4B0DDD4264DF}" type="pres">
      <dgm:prSet presAssocID="{8F0D28CE-770D-47DA-AFB4-AABAC2600019}" presName="img" presStyleLbl="fgImgPlace1" presStyleIdx="2" presStyleCnt="4"/>
      <dgm:spPr>
        <a:prstGeom prst="star6">
          <a:avLst/>
        </a:prstGeom>
      </dgm:spPr>
    </dgm:pt>
    <dgm:pt modelId="{40D1D75C-A6F1-429A-BE89-34E8519CCD5D}" type="pres">
      <dgm:prSet presAssocID="{8F0D28CE-770D-47DA-AFB4-AABAC2600019}" presName="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182446D-DCA6-4584-BA78-EDFC3A84F90E}" type="pres">
      <dgm:prSet presAssocID="{ADBDA9A2-6EE5-4A22-913F-4AD6644A16DB}" presName="spacer" presStyleCnt="0"/>
      <dgm:spPr/>
    </dgm:pt>
    <dgm:pt modelId="{42CC26AC-DF4F-400B-86F8-6E9957CEC94A}" type="pres">
      <dgm:prSet presAssocID="{606821FF-D98E-429C-9B03-758D8E45E1AD}" presName="comp" presStyleCnt="0"/>
      <dgm:spPr/>
    </dgm:pt>
    <dgm:pt modelId="{C67B0F82-BF95-4200-9528-87A64A1FE34D}" type="pres">
      <dgm:prSet presAssocID="{606821FF-D98E-429C-9B03-758D8E45E1AD}" presName="box" presStyleLbl="node1" presStyleIdx="3" presStyleCnt="4" custLinFactNeighborY="0"/>
      <dgm:spPr/>
      <dgm:t>
        <a:bodyPr/>
        <a:lstStyle/>
        <a:p>
          <a:endParaRPr lang="en-US"/>
        </a:p>
      </dgm:t>
    </dgm:pt>
    <dgm:pt modelId="{98AC88E0-2679-42C0-93A0-5A9F681EA25E}" type="pres">
      <dgm:prSet presAssocID="{606821FF-D98E-429C-9B03-758D8E45E1AD}" presName="img" presStyleLbl="fgImgPlace1" presStyleIdx="3" presStyleCnt="4"/>
      <dgm:spPr>
        <a:prstGeom prst="lightningBolt">
          <a:avLst/>
        </a:prstGeom>
      </dgm:spPr>
    </dgm:pt>
    <dgm:pt modelId="{924B9A1D-EF8B-483F-AA0D-7A5C1F154AA2}" type="pres">
      <dgm:prSet presAssocID="{606821FF-D98E-429C-9B03-758D8E45E1AD}" presName="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68CA0FB-3838-4FD2-98D8-4653360169AD}" type="presOf" srcId="{EFC8F313-3C71-4ED8-A6C5-D3A2845F21D4}" destId="{F17E2439-D6C7-4F73-8491-4DA113E49E52}" srcOrd="1" destOrd="2" presId="urn:microsoft.com/office/officeart/2005/8/layout/vList4"/>
    <dgm:cxn modelId="{D459C263-5FDC-46AD-87CA-1BCA835DC5E3}" type="presOf" srcId="{6902E46D-3348-4ED6-94FB-5E348D25002E}" destId="{55305E56-59DB-42D3-B42D-14F39C0F4F8C}" srcOrd="0" destOrd="0" presId="urn:microsoft.com/office/officeart/2005/8/layout/vList4"/>
    <dgm:cxn modelId="{433F4839-E57F-4D24-9200-6A9461F0A742}" type="presOf" srcId="{31D822E3-89B7-4873-A94A-5D967EFB2AAA}" destId="{8368A78D-9510-417A-BB91-4878AED41DF2}" srcOrd="1" destOrd="3" presId="urn:microsoft.com/office/officeart/2005/8/layout/vList4"/>
    <dgm:cxn modelId="{CE9DB711-1AC4-4BBE-B8E5-29333AE07A5B}" srcId="{8F0D28CE-770D-47DA-AFB4-AABAC2600019}" destId="{98F391C8-9DC9-4FB1-9E74-7AD43C5AD89D}" srcOrd="2" destOrd="0" parTransId="{95033A51-CEBA-4BCF-A7AF-1589C00D5276}" sibTransId="{2D1495C2-AAD3-4B1B-9E29-25FA3F7C208C}"/>
    <dgm:cxn modelId="{8E0F8D94-CB49-4149-B26E-02DB4344A387}" srcId="{6902E46D-3348-4ED6-94FB-5E348D25002E}" destId="{7CBCFF52-3D55-4B63-9500-218B0D62EFF7}" srcOrd="1" destOrd="0" parTransId="{D4468955-C262-4CAF-9202-78C2EC547C7B}" sibTransId="{B6BE109B-5C79-4F7C-8342-A0A6F5E5ED12}"/>
    <dgm:cxn modelId="{70EFB6AF-8E66-4298-BA05-A3EEEA9EC2A1}" srcId="{960ED017-7B76-4B94-AE86-C37436F372C0}" destId="{606821FF-D98E-429C-9B03-758D8E45E1AD}" srcOrd="3" destOrd="0" parTransId="{D18368C6-348A-498F-84C9-35AF9BCC5A72}" sibTransId="{DE09C611-D957-4E25-B3AB-3825EB33FEF2}"/>
    <dgm:cxn modelId="{F9A999BC-12B4-44EF-95F9-B0D7935BBAD9}" srcId="{6902E46D-3348-4ED6-94FB-5E348D25002E}" destId="{31D822E3-89B7-4873-A94A-5D967EFB2AAA}" srcOrd="2" destOrd="0" parTransId="{F054BF40-D561-4B20-B194-F7497957363D}" sibTransId="{576122A8-FAEC-4D61-92D3-E2EC76584F0B}"/>
    <dgm:cxn modelId="{EDDBFEC4-F18E-4A93-9F03-E8CBF7673945}" srcId="{606821FF-D98E-429C-9B03-758D8E45E1AD}" destId="{7D88CBB5-1688-4E2B-A9CD-48B3238B499A}" srcOrd="0" destOrd="0" parTransId="{FC21F205-F3F7-48FC-A827-5BD9E9798B81}" sibTransId="{DC0B53DF-C309-4FBB-8946-FE90F14DE7AB}"/>
    <dgm:cxn modelId="{E772C775-33FF-4603-A1EA-4128DBBD1087}" type="presOf" srcId="{D505AE80-AB84-4365-8D85-020515A8AA09}" destId="{924B9A1D-EF8B-483F-AA0D-7A5C1F154AA2}" srcOrd="1" destOrd="2" presId="urn:microsoft.com/office/officeart/2005/8/layout/vList4"/>
    <dgm:cxn modelId="{0169FBBA-1242-4766-A2F0-0D9CDD46271D}" type="presOf" srcId="{7D88CBB5-1688-4E2B-A9CD-48B3238B499A}" destId="{924B9A1D-EF8B-483F-AA0D-7A5C1F154AA2}" srcOrd="1" destOrd="1" presId="urn:microsoft.com/office/officeart/2005/8/layout/vList4"/>
    <dgm:cxn modelId="{1334714B-E73D-45C1-B015-B876A8304C37}" type="presOf" srcId="{606821FF-D98E-429C-9B03-758D8E45E1AD}" destId="{924B9A1D-EF8B-483F-AA0D-7A5C1F154AA2}" srcOrd="1" destOrd="0" presId="urn:microsoft.com/office/officeart/2005/8/layout/vList4"/>
    <dgm:cxn modelId="{5396E8E2-A6DF-49DE-92B8-4B09FBBBE908}" type="presOf" srcId="{2CE5E419-D881-4441-BF2C-14BB4F146865}" destId="{73312342-1059-4243-83FA-2708FD0DC05F}" srcOrd="0" destOrd="3" presId="urn:microsoft.com/office/officeart/2005/8/layout/vList4"/>
    <dgm:cxn modelId="{3814F239-6F7A-41A9-B893-50ED55897081}" type="presOf" srcId="{98F391C8-9DC9-4FB1-9E74-7AD43C5AD89D}" destId="{59212055-273F-43AD-9362-39E19726BEDC}" srcOrd="0" destOrd="3" presId="urn:microsoft.com/office/officeart/2005/8/layout/vList4"/>
    <dgm:cxn modelId="{E899B7BD-368D-4B07-B13B-B2A0EB6454C3}" type="presOf" srcId="{8F0D28CE-770D-47DA-AFB4-AABAC2600019}" destId="{59212055-273F-43AD-9362-39E19726BEDC}" srcOrd="0" destOrd="0" presId="urn:microsoft.com/office/officeart/2005/8/layout/vList4"/>
    <dgm:cxn modelId="{5A728FF2-49CF-4BCF-B214-970A71946B8B}" type="presOf" srcId="{D79A89B9-CABF-4630-9E22-A06954FA87B5}" destId="{F17E2439-D6C7-4F73-8491-4DA113E49E52}" srcOrd="1" destOrd="0" presId="urn:microsoft.com/office/officeart/2005/8/layout/vList4"/>
    <dgm:cxn modelId="{EFCACE5E-3744-4EC2-B3AC-E709A92BBC09}" type="presOf" srcId="{6902E46D-3348-4ED6-94FB-5E348D25002E}" destId="{8368A78D-9510-417A-BB91-4878AED41DF2}" srcOrd="1" destOrd="0" presId="urn:microsoft.com/office/officeart/2005/8/layout/vList4"/>
    <dgm:cxn modelId="{FC35EF22-C989-4BFD-A673-EF90C09B5FFD}" type="presOf" srcId="{8F0D28CE-770D-47DA-AFB4-AABAC2600019}" destId="{40D1D75C-A6F1-429A-BE89-34E8519CCD5D}" srcOrd="1" destOrd="0" presId="urn:microsoft.com/office/officeart/2005/8/layout/vList4"/>
    <dgm:cxn modelId="{524996B9-032D-4EC3-8449-FC2169F289E0}" type="presOf" srcId="{071C62D7-5D78-4464-B9B5-8007EF9C1307}" destId="{40D1D75C-A6F1-429A-BE89-34E8519CCD5D}" srcOrd="1" destOrd="1" presId="urn:microsoft.com/office/officeart/2005/8/layout/vList4"/>
    <dgm:cxn modelId="{9895D9BB-C328-4299-B60B-3B6113BAB9B3}" type="presOf" srcId="{606821FF-D98E-429C-9B03-758D8E45E1AD}" destId="{C67B0F82-BF95-4200-9528-87A64A1FE34D}" srcOrd="0" destOrd="0" presId="urn:microsoft.com/office/officeart/2005/8/layout/vList4"/>
    <dgm:cxn modelId="{78AF0142-0385-4FDA-9E93-310AF430681D}" type="presOf" srcId="{E3CE2D1B-3CDC-4ADA-B506-AE2656BE629D}" destId="{924B9A1D-EF8B-483F-AA0D-7A5C1F154AA2}" srcOrd="1" destOrd="3" presId="urn:microsoft.com/office/officeart/2005/8/layout/vList4"/>
    <dgm:cxn modelId="{129B4B6E-2A54-46F6-855B-AAE5EEC19EA8}" type="presOf" srcId="{D505AE80-AB84-4365-8D85-020515A8AA09}" destId="{C67B0F82-BF95-4200-9528-87A64A1FE34D}" srcOrd="0" destOrd="2" presId="urn:microsoft.com/office/officeart/2005/8/layout/vList4"/>
    <dgm:cxn modelId="{92081F6F-7016-4C40-805A-7C79578698A6}" srcId="{D79A89B9-CABF-4630-9E22-A06954FA87B5}" destId="{EFC8F313-3C71-4ED8-A6C5-D3A2845F21D4}" srcOrd="1" destOrd="0" parTransId="{992D7589-8A76-436F-A6AC-550403DA2E31}" sibTransId="{BB31C352-53E5-416D-9751-943FBD8E90A8}"/>
    <dgm:cxn modelId="{F8A323B1-6E9F-43D2-A23A-4A4171E9E3A4}" srcId="{6902E46D-3348-4ED6-94FB-5E348D25002E}" destId="{E08C80FC-72E6-41B9-904A-E6B221CB9566}" srcOrd="0" destOrd="0" parTransId="{72DB59B8-3246-4581-8725-E3CF22CA1675}" sibTransId="{F28BF84C-CCE9-4639-86A9-21A624478007}"/>
    <dgm:cxn modelId="{E3EA85C7-FF72-4B61-BDF0-317B1BC3B17B}" type="presOf" srcId="{E3CE2D1B-3CDC-4ADA-B506-AE2656BE629D}" destId="{C67B0F82-BF95-4200-9528-87A64A1FE34D}" srcOrd="0" destOrd="3" presId="urn:microsoft.com/office/officeart/2005/8/layout/vList4"/>
    <dgm:cxn modelId="{DD55E650-1748-4D52-8F86-3790F7FAF82B}" type="presOf" srcId="{E08C80FC-72E6-41B9-904A-E6B221CB9566}" destId="{55305E56-59DB-42D3-B42D-14F39C0F4F8C}" srcOrd="0" destOrd="1" presId="urn:microsoft.com/office/officeart/2005/8/layout/vList4"/>
    <dgm:cxn modelId="{AED9C038-FDB5-493C-8ECD-78067A8CCD66}" srcId="{960ED017-7B76-4B94-AE86-C37436F372C0}" destId="{6902E46D-3348-4ED6-94FB-5E348D25002E}" srcOrd="1" destOrd="0" parTransId="{55AE3E64-D8EF-4428-B654-1C9EB024CE48}" sibTransId="{5559773C-6F98-437D-9F40-6180E2641560}"/>
    <dgm:cxn modelId="{D90D33C2-092C-43F2-9339-D559C16AA5C2}" srcId="{606821FF-D98E-429C-9B03-758D8E45E1AD}" destId="{E3CE2D1B-3CDC-4ADA-B506-AE2656BE629D}" srcOrd="2" destOrd="0" parTransId="{F41C44B1-AC4C-4F05-8387-6833BBA3BBB9}" sibTransId="{C73916A7-7E9E-4CD6-AA95-F6B922D011CF}"/>
    <dgm:cxn modelId="{E71814FA-4D13-41B2-B07B-570AE8BC7BBF}" type="presOf" srcId="{7CBCFF52-3D55-4B63-9500-218B0D62EFF7}" destId="{8368A78D-9510-417A-BB91-4878AED41DF2}" srcOrd="1" destOrd="2" presId="urn:microsoft.com/office/officeart/2005/8/layout/vList4"/>
    <dgm:cxn modelId="{D12F98C0-9578-4DC4-8EDE-F96F489B8CA5}" type="presOf" srcId="{D79A89B9-CABF-4630-9E22-A06954FA87B5}" destId="{73312342-1059-4243-83FA-2708FD0DC05F}" srcOrd="0" destOrd="0" presId="urn:microsoft.com/office/officeart/2005/8/layout/vList4"/>
    <dgm:cxn modelId="{2F0EEF31-2F0E-4EB9-B46A-791F456FA40C}" type="presOf" srcId="{EFC8F313-3C71-4ED8-A6C5-D3A2845F21D4}" destId="{73312342-1059-4243-83FA-2708FD0DC05F}" srcOrd="0" destOrd="2" presId="urn:microsoft.com/office/officeart/2005/8/layout/vList4"/>
    <dgm:cxn modelId="{85925674-F754-47D4-ADC5-4572F4176FFB}" srcId="{D79A89B9-CABF-4630-9E22-A06954FA87B5}" destId="{2CE5E419-D881-4441-BF2C-14BB4F146865}" srcOrd="2" destOrd="0" parTransId="{CD32629B-3B37-4417-BD03-6F58BD137E72}" sibTransId="{8EDFFC4B-821C-4990-BED1-5C850CB12B52}"/>
    <dgm:cxn modelId="{9FECC7D1-8065-42B6-B01D-8BCC25DFE726}" type="presOf" srcId="{B37760AD-D58E-4609-B67B-629056892D00}" destId="{59212055-273F-43AD-9362-39E19726BEDC}" srcOrd="0" destOrd="2" presId="urn:microsoft.com/office/officeart/2005/8/layout/vList4"/>
    <dgm:cxn modelId="{48D54F0F-419E-4ED3-B7E9-C45D4F6DCA32}" type="presOf" srcId="{E08C80FC-72E6-41B9-904A-E6B221CB9566}" destId="{8368A78D-9510-417A-BB91-4878AED41DF2}" srcOrd="1" destOrd="1" presId="urn:microsoft.com/office/officeart/2005/8/layout/vList4"/>
    <dgm:cxn modelId="{437883DD-EE4D-48C7-ABA9-2D2E84C0BD16}" type="presOf" srcId="{98F391C8-9DC9-4FB1-9E74-7AD43C5AD89D}" destId="{40D1D75C-A6F1-429A-BE89-34E8519CCD5D}" srcOrd="1" destOrd="3" presId="urn:microsoft.com/office/officeart/2005/8/layout/vList4"/>
    <dgm:cxn modelId="{84B5B97E-5FEF-46C0-BDCC-8214835B885B}" type="presOf" srcId="{2CE5E419-D881-4441-BF2C-14BB4F146865}" destId="{F17E2439-D6C7-4F73-8491-4DA113E49E52}" srcOrd="1" destOrd="3" presId="urn:microsoft.com/office/officeart/2005/8/layout/vList4"/>
    <dgm:cxn modelId="{2597865B-E531-48CE-84F2-68FB6D5C3D37}" srcId="{D79A89B9-CABF-4630-9E22-A06954FA87B5}" destId="{69D78744-9054-4854-8985-A7A61F6BC5B7}" srcOrd="0" destOrd="0" parTransId="{9BD3F756-DE10-4991-9FDD-8FDB2C1A6E6D}" sibTransId="{EE4DD3FE-A76C-4FC6-AE83-F9672255044C}"/>
    <dgm:cxn modelId="{986E82E2-71D7-4EA9-9270-A369E1CD1D27}" type="presOf" srcId="{7CBCFF52-3D55-4B63-9500-218B0D62EFF7}" destId="{55305E56-59DB-42D3-B42D-14F39C0F4F8C}" srcOrd="0" destOrd="2" presId="urn:microsoft.com/office/officeart/2005/8/layout/vList4"/>
    <dgm:cxn modelId="{1E17036C-3117-4D04-AAE6-5F8E7E5CA4F7}" type="presOf" srcId="{69D78744-9054-4854-8985-A7A61F6BC5B7}" destId="{F17E2439-D6C7-4F73-8491-4DA113E49E52}" srcOrd="1" destOrd="1" presId="urn:microsoft.com/office/officeart/2005/8/layout/vList4"/>
    <dgm:cxn modelId="{5B379E84-7823-4557-91D1-B1DBA6B60D7A}" srcId="{8F0D28CE-770D-47DA-AFB4-AABAC2600019}" destId="{B37760AD-D58E-4609-B67B-629056892D00}" srcOrd="1" destOrd="0" parTransId="{58C6F299-34C3-42E2-B3F0-FFDAD4B8E4BE}" sibTransId="{65624AF9-0A33-450D-8696-04BE31C8115F}"/>
    <dgm:cxn modelId="{B4605D3A-B47A-4009-9F37-AC9C9E03ECFF}" srcId="{960ED017-7B76-4B94-AE86-C37436F372C0}" destId="{8F0D28CE-770D-47DA-AFB4-AABAC2600019}" srcOrd="2" destOrd="0" parTransId="{BCF718D2-5B12-49E7-9803-6FC00CA61BDC}" sibTransId="{ADBDA9A2-6EE5-4A22-913F-4AD6644A16DB}"/>
    <dgm:cxn modelId="{F8A6D016-6BAC-461E-A878-F287BF8DC047}" type="presOf" srcId="{071C62D7-5D78-4464-B9B5-8007EF9C1307}" destId="{59212055-273F-43AD-9362-39E19726BEDC}" srcOrd="0" destOrd="1" presId="urn:microsoft.com/office/officeart/2005/8/layout/vList4"/>
    <dgm:cxn modelId="{19ADCEB4-5C77-4B8C-85C5-E1BB0D825470}" srcId="{960ED017-7B76-4B94-AE86-C37436F372C0}" destId="{D79A89B9-CABF-4630-9E22-A06954FA87B5}" srcOrd="0" destOrd="0" parTransId="{81B6623A-DC12-4318-94F7-BE72A6F27E58}" sibTransId="{D6757AA6-7C45-4D47-AC60-3452454C4FF3}"/>
    <dgm:cxn modelId="{8D3DC5DD-F761-40C8-869A-E796F42FB9C2}" srcId="{606821FF-D98E-429C-9B03-758D8E45E1AD}" destId="{D505AE80-AB84-4365-8D85-020515A8AA09}" srcOrd="1" destOrd="0" parTransId="{75082D9F-CC08-4F47-BE0B-F6EC0D61A2AD}" sibTransId="{EACE65C9-72EE-4DFB-A931-97BE46C1F047}"/>
    <dgm:cxn modelId="{0C438C13-7430-4CE0-921C-A44281B0D8D6}" type="presOf" srcId="{7D88CBB5-1688-4E2B-A9CD-48B3238B499A}" destId="{C67B0F82-BF95-4200-9528-87A64A1FE34D}" srcOrd="0" destOrd="1" presId="urn:microsoft.com/office/officeart/2005/8/layout/vList4"/>
    <dgm:cxn modelId="{F0CF362E-CD46-4F8C-84AF-CFE123D4BFA2}" srcId="{8F0D28CE-770D-47DA-AFB4-AABAC2600019}" destId="{071C62D7-5D78-4464-B9B5-8007EF9C1307}" srcOrd="0" destOrd="0" parTransId="{60B9FE93-DBBC-45F4-AA84-03534AE56EE7}" sibTransId="{DBD1F5C9-BD74-4B7A-8DC5-9561FCD65014}"/>
    <dgm:cxn modelId="{BA7A2F09-4C49-4CAD-8458-850CFC193DEB}" type="presOf" srcId="{B37760AD-D58E-4609-B67B-629056892D00}" destId="{40D1D75C-A6F1-429A-BE89-34E8519CCD5D}" srcOrd="1" destOrd="2" presId="urn:microsoft.com/office/officeart/2005/8/layout/vList4"/>
    <dgm:cxn modelId="{C011EA51-7D5C-42A5-BD23-A50620E925B1}" type="presOf" srcId="{69D78744-9054-4854-8985-A7A61F6BC5B7}" destId="{73312342-1059-4243-83FA-2708FD0DC05F}" srcOrd="0" destOrd="1" presId="urn:microsoft.com/office/officeart/2005/8/layout/vList4"/>
    <dgm:cxn modelId="{398B5398-BF30-43AF-806E-0CDF460FD971}" type="presOf" srcId="{960ED017-7B76-4B94-AE86-C37436F372C0}" destId="{383DE383-B7E1-400E-A564-80623B9E8BEB}" srcOrd="0" destOrd="0" presId="urn:microsoft.com/office/officeart/2005/8/layout/vList4"/>
    <dgm:cxn modelId="{FA39CFA1-18B0-4881-9908-1FE4B0AB11E5}" type="presOf" srcId="{31D822E3-89B7-4873-A94A-5D967EFB2AAA}" destId="{55305E56-59DB-42D3-B42D-14F39C0F4F8C}" srcOrd="0" destOrd="3" presId="urn:microsoft.com/office/officeart/2005/8/layout/vList4"/>
    <dgm:cxn modelId="{3237EA22-1BBD-47F4-AD24-8695D326CC54}" type="presParOf" srcId="{383DE383-B7E1-400E-A564-80623B9E8BEB}" destId="{C4BD25EE-28F3-433E-87E9-2D7DBDF78BA8}" srcOrd="0" destOrd="0" presId="urn:microsoft.com/office/officeart/2005/8/layout/vList4"/>
    <dgm:cxn modelId="{D9823C72-F16A-4000-9D9C-E80E49C73274}" type="presParOf" srcId="{C4BD25EE-28F3-433E-87E9-2D7DBDF78BA8}" destId="{73312342-1059-4243-83FA-2708FD0DC05F}" srcOrd="0" destOrd="0" presId="urn:microsoft.com/office/officeart/2005/8/layout/vList4"/>
    <dgm:cxn modelId="{D7DDBB6F-24AF-4036-B07F-B589F7EB710E}" type="presParOf" srcId="{C4BD25EE-28F3-433E-87E9-2D7DBDF78BA8}" destId="{FCA199D2-4369-41B5-A124-1E7F6AC11936}" srcOrd="1" destOrd="0" presId="urn:microsoft.com/office/officeart/2005/8/layout/vList4"/>
    <dgm:cxn modelId="{051AA2D0-5085-4A51-A2AB-990DC5216A37}" type="presParOf" srcId="{C4BD25EE-28F3-433E-87E9-2D7DBDF78BA8}" destId="{F17E2439-D6C7-4F73-8491-4DA113E49E52}" srcOrd="2" destOrd="0" presId="urn:microsoft.com/office/officeart/2005/8/layout/vList4"/>
    <dgm:cxn modelId="{5750281D-28BF-44C6-BF0B-22B39E06CECE}" type="presParOf" srcId="{383DE383-B7E1-400E-A564-80623B9E8BEB}" destId="{F26A3DB8-EB1E-46F0-B130-775100D382EF}" srcOrd="1" destOrd="0" presId="urn:microsoft.com/office/officeart/2005/8/layout/vList4"/>
    <dgm:cxn modelId="{6195AB2F-BA2F-49D8-9F25-30CC21C6879F}" type="presParOf" srcId="{383DE383-B7E1-400E-A564-80623B9E8BEB}" destId="{C579A0E6-827C-4E2D-A8BE-D70D088DF6BC}" srcOrd="2" destOrd="0" presId="urn:microsoft.com/office/officeart/2005/8/layout/vList4"/>
    <dgm:cxn modelId="{B7FE3207-7F6A-4669-BD2C-75EC0E0C2796}" type="presParOf" srcId="{C579A0E6-827C-4E2D-A8BE-D70D088DF6BC}" destId="{55305E56-59DB-42D3-B42D-14F39C0F4F8C}" srcOrd="0" destOrd="0" presId="urn:microsoft.com/office/officeart/2005/8/layout/vList4"/>
    <dgm:cxn modelId="{3F9109AE-736C-4CCE-991B-C53023AE2872}" type="presParOf" srcId="{C579A0E6-827C-4E2D-A8BE-D70D088DF6BC}" destId="{CF7A3ED8-22A8-4E32-AC0C-FE11C97ACE06}" srcOrd="1" destOrd="0" presId="urn:microsoft.com/office/officeart/2005/8/layout/vList4"/>
    <dgm:cxn modelId="{E2AF05D9-8764-4424-A94C-DF10CD471840}" type="presParOf" srcId="{C579A0E6-827C-4E2D-A8BE-D70D088DF6BC}" destId="{8368A78D-9510-417A-BB91-4878AED41DF2}" srcOrd="2" destOrd="0" presId="urn:microsoft.com/office/officeart/2005/8/layout/vList4"/>
    <dgm:cxn modelId="{6C7FA041-B16A-41C4-8A39-DD02304F43FC}" type="presParOf" srcId="{383DE383-B7E1-400E-A564-80623B9E8BEB}" destId="{A0F7523F-2175-482B-9D06-ED3EE0833433}" srcOrd="3" destOrd="0" presId="urn:microsoft.com/office/officeart/2005/8/layout/vList4"/>
    <dgm:cxn modelId="{B6D6631F-CBA0-4ACF-8E11-6DE66419E7DC}" type="presParOf" srcId="{383DE383-B7E1-400E-A564-80623B9E8BEB}" destId="{DED3C1B3-7E31-4C41-A4DF-E005A296DEC4}" srcOrd="4" destOrd="0" presId="urn:microsoft.com/office/officeart/2005/8/layout/vList4"/>
    <dgm:cxn modelId="{67F4A36E-D10C-4D97-8DD1-FAAD5895362E}" type="presParOf" srcId="{DED3C1B3-7E31-4C41-A4DF-E005A296DEC4}" destId="{59212055-273F-43AD-9362-39E19726BEDC}" srcOrd="0" destOrd="0" presId="urn:microsoft.com/office/officeart/2005/8/layout/vList4"/>
    <dgm:cxn modelId="{8576114A-044B-4D4B-81CD-9D4E2AC8D0B0}" type="presParOf" srcId="{DED3C1B3-7E31-4C41-A4DF-E005A296DEC4}" destId="{DAA666C0-AB01-40D3-AF3E-4B0DDD4264DF}" srcOrd="1" destOrd="0" presId="urn:microsoft.com/office/officeart/2005/8/layout/vList4"/>
    <dgm:cxn modelId="{5603939C-BC1B-43E5-9958-CBE6EADD083B}" type="presParOf" srcId="{DED3C1B3-7E31-4C41-A4DF-E005A296DEC4}" destId="{40D1D75C-A6F1-429A-BE89-34E8519CCD5D}" srcOrd="2" destOrd="0" presId="urn:microsoft.com/office/officeart/2005/8/layout/vList4"/>
    <dgm:cxn modelId="{E992B518-0304-4B49-A440-96B8117BCBD7}" type="presParOf" srcId="{383DE383-B7E1-400E-A564-80623B9E8BEB}" destId="{A182446D-DCA6-4584-BA78-EDFC3A84F90E}" srcOrd="5" destOrd="0" presId="urn:microsoft.com/office/officeart/2005/8/layout/vList4"/>
    <dgm:cxn modelId="{A967BE11-B1A9-4D41-8122-BBD8BEA0CF31}" type="presParOf" srcId="{383DE383-B7E1-400E-A564-80623B9E8BEB}" destId="{42CC26AC-DF4F-400B-86F8-6E9957CEC94A}" srcOrd="6" destOrd="0" presId="urn:microsoft.com/office/officeart/2005/8/layout/vList4"/>
    <dgm:cxn modelId="{86D0B696-8907-4363-9B07-7E5C833640FE}" type="presParOf" srcId="{42CC26AC-DF4F-400B-86F8-6E9957CEC94A}" destId="{C67B0F82-BF95-4200-9528-87A64A1FE34D}" srcOrd="0" destOrd="0" presId="urn:microsoft.com/office/officeart/2005/8/layout/vList4"/>
    <dgm:cxn modelId="{F1826586-02AC-4B37-BF83-2EAC7FC2E295}" type="presParOf" srcId="{42CC26AC-DF4F-400B-86F8-6E9957CEC94A}" destId="{98AC88E0-2679-42C0-93A0-5A9F681EA25E}" srcOrd="1" destOrd="0" presId="urn:microsoft.com/office/officeart/2005/8/layout/vList4"/>
    <dgm:cxn modelId="{D6668253-F12C-4FA4-9F2F-6BDCD7859CF7}" type="presParOf" srcId="{42CC26AC-DF4F-400B-86F8-6E9957CEC94A}" destId="{924B9A1D-EF8B-483F-AA0D-7A5C1F154AA2}" srcOrd="2" destOrd="0" presId="urn:microsoft.com/office/officeart/2005/8/layout/vList4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8B655-5219-46CB-A881-366180840CAE}" type="datetimeFigureOut">
              <a:rPr lang="en-US" smtClean="0"/>
              <a:pPr/>
              <a:t>7/9/2012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5BABE-A106-494C-9983-B20F70C59F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8B655-5219-46CB-A881-366180840CAE}" type="datetimeFigureOut">
              <a:rPr lang="en-US" smtClean="0"/>
              <a:pPr/>
              <a:t>7/9/2012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5BABE-A106-494C-9983-B20F70C59F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8B655-5219-46CB-A881-366180840CAE}" type="datetimeFigureOut">
              <a:rPr lang="en-US" smtClean="0"/>
              <a:pPr/>
              <a:t>7/9/2012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5BABE-A106-494C-9983-B20F70C59F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8B655-5219-46CB-A881-366180840CAE}" type="datetimeFigureOut">
              <a:rPr lang="en-US" smtClean="0"/>
              <a:pPr/>
              <a:t>7/9/2012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5BABE-A106-494C-9983-B20F70C59F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8B655-5219-46CB-A881-366180840CAE}" type="datetimeFigureOut">
              <a:rPr lang="en-US" smtClean="0"/>
              <a:pPr/>
              <a:t>7/9/2012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5BABE-A106-494C-9983-B20F70C59F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8B655-5219-46CB-A881-366180840CAE}" type="datetimeFigureOut">
              <a:rPr lang="en-US" smtClean="0"/>
              <a:pPr/>
              <a:t>7/9/2012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5BABE-A106-494C-9983-B20F70C59F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8B655-5219-46CB-A881-366180840CAE}" type="datetimeFigureOut">
              <a:rPr lang="en-US" smtClean="0"/>
              <a:pPr/>
              <a:t>7/9/2012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5BABE-A106-494C-9983-B20F70C59F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8B655-5219-46CB-A881-366180840CAE}" type="datetimeFigureOut">
              <a:rPr lang="en-US" smtClean="0"/>
              <a:pPr/>
              <a:t>7/9/2012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5BABE-A106-494C-9983-B20F70C59F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8428B655-5219-46CB-A881-366180840CAE}" type="datetimeFigureOut">
              <a:rPr lang="en-US" smtClean="0"/>
              <a:pPr/>
              <a:t>7/9/2012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FA85BABE-A106-494C-9983-B20F70C59F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8B655-5219-46CB-A881-366180840CAE}" type="datetimeFigureOut">
              <a:rPr lang="en-US" smtClean="0"/>
              <a:pPr/>
              <a:t>7/9/2012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5BABE-A106-494C-9983-B20F70C59F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8B655-5219-46CB-A881-366180840CAE}" type="datetimeFigureOut">
              <a:rPr lang="en-US" smtClean="0"/>
              <a:pPr/>
              <a:t>7/9/2012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5BABE-A106-494C-9983-B20F70C59F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8428B655-5219-46CB-A881-366180840CAE}" type="datetimeFigureOut">
              <a:rPr lang="en-US" smtClean="0"/>
              <a:pPr/>
              <a:t>7/9/2012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FA85BABE-A106-494C-9983-B20F70C59F7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tiff"/><Relationship Id="rId4" Type="http://schemas.openxmlformats.org/officeDocument/2006/relationships/image" Target="../media/image7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tiff"/><Relationship Id="rId4" Type="http://schemas.openxmlformats.org/officeDocument/2006/relationships/image" Target="../media/image11.tif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676400"/>
            <a:ext cx="8077200" cy="1673352"/>
          </a:xfrm>
        </p:spPr>
        <p:txBody>
          <a:bodyPr>
            <a:normAutofit fontScale="90000"/>
          </a:bodyPr>
          <a:lstStyle/>
          <a:p>
            <a:r>
              <a:rPr lang="en-US" dirty="0"/>
              <a:t>Effectiveness of small MPAs in Palau in meeting fisheries objectives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5181600"/>
            <a:ext cx="8153400" cy="1499616"/>
          </a:xfrm>
        </p:spPr>
        <p:txBody>
          <a:bodyPr>
            <a:normAutofit/>
          </a:bodyPr>
          <a:lstStyle/>
          <a:p>
            <a:endParaRPr lang="en-US" sz="1900" dirty="0" smtClean="0"/>
          </a:p>
          <a:p>
            <a:r>
              <a:rPr lang="en-US" sz="1900" dirty="0" smtClean="0"/>
              <a:t>A.L</a:t>
            </a:r>
            <a:r>
              <a:rPr lang="en-US" sz="1900" dirty="0"/>
              <a:t>. </a:t>
            </a:r>
            <a:r>
              <a:rPr lang="en-US" sz="1900" dirty="0" err="1"/>
              <a:t>Isechal</a:t>
            </a:r>
            <a:r>
              <a:rPr lang="en-US" sz="1900" dirty="0"/>
              <a:t>*, J.W. </a:t>
            </a:r>
            <a:r>
              <a:rPr lang="en-US" sz="1900" dirty="0" err="1"/>
              <a:t>Idechong</a:t>
            </a:r>
            <a:r>
              <a:rPr lang="en-US" sz="1900" dirty="0"/>
              <a:t>, N. </a:t>
            </a:r>
            <a:r>
              <a:rPr lang="en-US" sz="1900" dirty="0" err="1"/>
              <a:t>Oldiais</a:t>
            </a:r>
            <a:r>
              <a:rPr lang="en-US" sz="1900" dirty="0"/>
              <a:t>, A. </a:t>
            </a:r>
            <a:r>
              <a:rPr lang="en-US" sz="1900" dirty="0" err="1"/>
              <a:t>Merep</a:t>
            </a:r>
            <a:r>
              <a:rPr lang="en-US" sz="1900" dirty="0"/>
              <a:t>, D. </a:t>
            </a:r>
            <a:r>
              <a:rPr lang="en-US" sz="1900" dirty="0" err="1"/>
              <a:t>Olsudong</a:t>
            </a:r>
            <a:r>
              <a:rPr lang="en-US" sz="1900" dirty="0"/>
              <a:t>, J. Andrew, G. </a:t>
            </a:r>
            <a:r>
              <a:rPr lang="en-US" sz="1900" dirty="0" err="1"/>
              <a:t>Mereb</a:t>
            </a:r>
            <a:r>
              <a:rPr lang="en-US" sz="1900" dirty="0"/>
              <a:t>, S. </a:t>
            </a:r>
            <a:r>
              <a:rPr lang="en-US" sz="1900" dirty="0" err="1"/>
              <a:t>Nakaya</a:t>
            </a:r>
            <a:r>
              <a:rPr lang="en-US" sz="1900" dirty="0"/>
              <a:t> and Y. </a:t>
            </a:r>
            <a:r>
              <a:rPr lang="en-US" sz="1900" dirty="0" err="1" smtClean="0"/>
              <a:t>Golbuu</a:t>
            </a:r>
            <a:endParaRPr lang="en-US" sz="1900" dirty="0" smtClean="0"/>
          </a:p>
          <a:p>
            <a:endParaRPr lang="en-US" sz="1900" dirty="0" smtClean="0"/>
          </a:p>
          <a:p>
            <a:r>
              <a:rPr lang="en-US" sz="1900" b="1" dirty="0" smtClean="0"/>
              <a:t>Palau International Coral Reef  Center</a:t>
            </a:r>
            <a:endParaRPr lang="en-US" sz="1900" b="1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Bigger MPA are generally </a:t>
            </a:r>
            <a:r>
              <a:rPr lang="en-US" dirty="0" smtClean="0"/>
              <a:t>better</a:t>
            </a:r>
            <a:endParaRPr lang="en-US" dirty="0" smtClean="0"/>
          </a:p>
          <a:p>
            <a:r>
              <a:rPr lang="en-US" dirty="0" smtClean="0"/>
              <a:t>Reserve </a:t>
            </a:r>
            <a:r>
              <a:rPr lang="en-US" dirty="0" smtClean="0"/>
              <a:t>effect on biological measures appear to be independent of reserve size (</a:t>
            </a:r>
            <a:r>
              <a:rPr lang="en-US" dirty="0" err="1" smtClean="0"/>
              <a:t>Halpern</a:t>
            </a:r>
            <a:r>
              <a:rPr lang="en-US" dirty="0" smtClean="0"/>
              <a:t> 2003)</a:t>
            </a:r>
          </a:p>
          <a:p>
            <a:r>
              <a:rPr lang="en-US" dirty="0" smtClean="0"/>
              <a:t>Palau’s </a:t>
            </a:r>
            <a:r>
              <a:rPr lang="en-US" dirty="0" smtClean="0"/>
              <a:t>community-based MPA development—smaller  MPAs</a:t>
            </a:r>
          </a:p>
          <a:p>
            <a:r>
              <a:rPr lang="en-US" dirty="0" smtClean="0"/>
              <a:t> Effectiveness of these MPAs have often been presumed given ban on extraction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and objective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Question: 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smtClean="0"/>
              <a:t>Are </a:t>
            </a:r>
            <a:r>
              <a:rPr lang="en-US" dirty="0" smtClean="0"/>
              <a:t>small MPAs in Palau </a:t>
            </a:r>
            <a:r>
              <a:rPr lang="en-US" dirty="0" smtClean="0"/>
              <a:t>effective?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Objective: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smtClean="0"/>
              <a:t>Examine the </a:t>
            </a:r>
            <a:r>
              <a:rPr lang="en-US" dirty="0" smtClean="0"/>
              <a:t>effects </a:t>
            </a:r>
            <a:r>
              <a:rPr lang="en-US" dirty="0" smtClean="0"/>
              <a:t>of MPAs on </a:t>
            </a:r>
            <a:r>
              <a:rPr lang="en-US" dirty="0" smtClean="0"/>
              <a:t>fish density and </a:t>
            </a:r>
            <a:r>
              <a:rPr lang="en-US" dirty="0" smtClean="0"/>
              <a:t>biomass </a:t>
            </a:r>
            <a:r>
              <a:rPr lang="en-US" dirty="0" smtClean="0"/>
              <a:t>in 4 marine protected areas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location</a:t>
            </a:r>
            <a:endParaRPr lang="en-US" dirty="0"/>
          </a:p>
        </p:txBody>
      </p:sp>
      <p:pic>
        <p:nvPicPr>
          <p:cNvPr id="5" name="Picture 3" descr="C:\Documents and Settings\owner\Desktop\JapanPresentation\map.jpg"/>
          <p:cNvPicPr>
            <a:picLocks noChangeAspect="1" noChangeArrowheads="1"/>
          </p:cNvPicPr>
          <p:nvPr/>
        </p:nvPicPr>
        <p:blipFill>
          <a:blip r:embed="rId2"/>
          <a:srcRect l="38333"/>
          <a:stretch>
            <a:fillRect/>
          </a:stretch>
        </p:blipFill>
        <p:spPr>
          <a:xfrm>
            <a:off x="1219200" y="1600200"/>
            <a:ext cx="6477000" cy="50437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sites</a:t>
            </a:r>
            <a:endParaRPr lang="en-US" dirty="0"/>
          </a:p>
        </p:txBody>
      </p:sp>
      <p:pic>
        <p:nvPicPr>
          <p:cNvPr id="4" name="Picture 2" descr="\\Mainlibrary\shareddocs\PICRC_JICAProjectManagement\Activity2f brochures\4MPAs\4MPAs.ti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8299" t="6149" r="57775" b="60024"/>
          <a:stretch>
            <a:fillRect/>
          </a:stretch>
        </p:blipFill>
        <p:spPr bwMode="auto">
          <a:xfrm>
            <a:off x="0" y="1447800"/>
            <a:ext cx="3963648" cy="5114274"/>
          </a:xfrm>
          <a:prstGeom prst="rect">
            <a:avLst/>
          </a:prstGeom>
          <a:noFill/>
        </p:spPr>
      </p:pic>
      <p:graphicFrame>
        <p:nvGraphicFramePr>
          <p:cNvPr id="7" name="Diagram 6"/>
          <p:cNvGraphicFramePr/>
          <p:nvPr/>
        </p:nvGraphicFramePr>
        <p:xfrm>
          <a:off x="4419600" y="1778000"/>
          <a:ext cx="4191000" cy="4241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9" name="Straight Arrow Connector 8"/>
          <p:cNvCxnSpPr/>
          <p:nvPr/>
        </p:nvCxnSpPr>
        <p:spPr>
          <a:xfrm flipV="1">
            <a:off x="2743200" y="2209800"/>
            <a:ext cx="1600200" cy="990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2438400" y="3276600"/>
            <a:ext cx="190500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1600200" y="5334000"/>
            <a:ext cx="274320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2819400" y="4114800"/>
            <a:ext cx="152400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IVE_PALAU_101210_0131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24000"/>
            <a:ext cx="9144000" cy="6096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r>
              <a:rPr lang="en-US" dirty="0" smtClean="0"/>
              <a:t>3 stations inside MPA 3 station at the reference site</a:t>
            </a:r>
          </a:p>
          <a:p>
            <a:r>
              <a:rPr lang="en-US" dirty="0" smtClean="0"/>
              <a:t>5 replicate 50x5m belt transects</a:t>
            </a:r>
          </a:p>
          <a:p>
            <a:r>
              <a:rPr lang="en-US" dirty="0" smtClean="0"/>
              <a:t>Targeted fish species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biil MPA vs ref fish density.t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838200"/>
            <a:ext cx="3314700" cy="2486025"/>
          </a:xfrm>
          <a:prstGeom prst="rect">
            <a:avLst/>
          </a:prstGeom>
        </p:spPr>
      </p:pic>
      <p:pic>
        <p:nvPicPr>
          <p:cNvPr id="3" name="Picture 2" descr="Ileyalk el Beluu MPA vs ref fish density.t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200" y="762000"/>
            <a:ext cx="3359151" cy="2519363"/>
          </a:xfrm>
          <a:prstGeom prst="rect">
            <a:avLst/>
          </a:prstGeom>
        </p:spPr>
      </p:pic>
      <p:pic>
        <p:nvPicPr>
          <p:cNvPr id="4" name="Picture 3" descr="Ngemai MPA vs ref fish density.t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3733800"/>
            <a:ext cx="3352800" cy="2514600"/>
          </a:xfrm>
          <a:prstGeom prst="rect">
            <a:avLst/>
          </a:prstGeom>
        </p:spPr>
      </p:pic>
      <p:pic>
        <p:nvPicPr>
          <p:cNvPr id="5" name="Picture 4" descr="Teluleu MPA vs ref fish density.t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8200" y="3733800"/>
            <a:ext cx="3308351" cy="24812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biil MPA vs ref fish biomass.t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533400"/>
            <a:ext cx="3556000" cy="2667000"/>
          </a:xfrm>
          <a:prstGeom prst="rect">
            <a:avLst/>
          </a:prstGeom>
        </p:spPr>
      </p:pic>
      <p:pic>
        <p:nvPicPr>
          <p:cNvPr id="3" name="Picture 2" descr="Ileyalk el Beluu MPA vs ref fish biomass.t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5800" y="533400"/>
            <a:ext cx="3556000" cy="2667000"/>
          </a:xfrm>
          <a:prstGeom prst="rect">
            <a:avLst/>
          </a:prstGeom>
        </p:spPr>
      </p:pic>
      <p:pic>
        <p:nvPicPr>
          <p:cNvPr id="4" name="Picture 3" descr="Ngemai MPA vs ref fish biomass.t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3505200"/>
            <a:ext cx="3689350" cy="2767013"/>
          </a:xfrm>
          <a:prstGeom prst="rect">
            <a:avLst/>
          </a:prstGeom>
        </p:spPr>
      </p:pic>
      <p:pic>
        <p:nvPicPr>
          <p:cNvPr id="5" name="Picture 4" descr="Teluleu MPA vs ref fish biomass.t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5800" y="3429000"/>
            <a:ext cx="3790949" cy="28432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Small MPAs can be </a:t>
            </a:r>
            <a:r>
              <a:rPr lang="en-US" dirty="0" smtClean="0"/>
              <a:t>effective</a:t>
            </a:r>
          </a:p>
          <a:p>
            <a:r>
              <a:rPr lang="en-US" dirty="0" smtClean="0"/>
              <a:t>There are other factors to consider</a:t>
            </a:r>
          </a:p>
          <a:p>
            <a:r>
              <a:rPr lang="en-US" dirty="0" smtClean="0"/>
              <a:t>Level of enforcement</a:t>
            </a:r>
          </a:p>
          <a:p>
            <a:r>
              <a:rPr lang="en-US" dirty="0" smtClean="0"/>
              <a:t>Length of closure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 descr="SHIVE_PALAU_101210_4528.jpg"/>
          <p:cNvPicPr>
            <a:picLocks noChangeAspect="1"/>
          </p:cNvPicPr>
          <p:nvPr/>
        </p:nvPicPr>
        <p:blipFill>
          <a:blip r:embed="rId2"/>
          <a:srcRect t="42500"/>
          <a:stretch>
            <a:fillRect/>
          </a:stretch>
        </p:blipFill>
        <p:spPr>
          <a:xfrm>
            <a:off x="0" y="4038600"/>
            <a:ext cx="9144000" cy="350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Implications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Snap shots to trends—establishing long term monitoring</a:t>
            </a:r>
          </a:p>
          <a:p>
            <a:r>
              <a:rPr lang="en-US" dirty="0" smtClean="0"/>
              <a:t>Addressing threats originating from outside the </a:t>
            </a:r>
            <a:r>
              <a:rPr lang="en-US" dirty="0" smtClean="0"/>
              <a:t>MPA</a:t>
            </a:r>
            <a:endParaRPr lang="en-US" dirty="0" smtClean="0"/>
          </a:p>
          <a:p>
            <a:r>
              <a:rPr lang="en-US" dirty="0" smtClean="0"/>
              <a:t>Networks of small MPAs</a:t>
            </a:r>
            <a:endParaRPr lang="en-US" dirty="0" smtClean="0"/>
          </a:p>
          <a:p>
            <a:r>
              <a:rPr lang="en-US" dirty="0" smtClean="0"/>
              <a:t>Include social aspect—resource users</a:t>
            </a:r>
          </a:p>
          <a:p>
            <a:r>
              <a:rPr lang="en-US" dirty="0" smtClean="0"/>
              <a:t>Improving management frameworks and institutions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IVE_PALAU_101210_1903-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24000"/>
            <a:ext cx="9144000" cy="601518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JICA</a:t>
            </a:r>
          </a:p>
          <a:p>
            <a:r>
              <a:rPr lang="en-US" dirty="0" smtClean="0"/>
              <a:t>David &amp; Lucile Packard Foundation </a:t>
            </a:r>
          </a:p>
          <a:p>
            <a:r>
              <a:rPr lang="en-US" dirty="0" smtClean="0"/>
              <a:t>State managers and rangers</a:t>
            </a:r>
          </a:p>
          <a:p>
            <a:r>
              <a:rPr lang="en-US" dirty="0" smtClean="0"/>
              <a:t>Communities</a:t>
            </a:r>
          </a:p>
          <a:p>
            <a:r>
              <a:rPr lang="en-US" dirty="0" smtClean="0"/>
              <a:t>Palau International Coral Reef Center</a:t>
            </a:r>
          </a:p>
          <a:p>
            <a:r>
              <a:rPr lang="en-US" dirty="0" smtClean="0"/>
              <a:t>Ian </a:t>
            </a:r>
            <a:r>
              <a:rPr lang="en-US" dirty="0" err="1" smtClean="0"/>
              <a:t>Shive</a:t>
            </a:r>
            <a:r>
              <a:rPr lang="en-US" dirty="0" smtClean="0"/>
              <a:t> (photos)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753</TotalTime>
  <Words>220</Words>
  <Application>Microsoft Office PowerPoint</Application>
  <PresentationFormat>On-screen Show (4:3)</PresentationFormat>
  <Paragraphs>57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Module</vt:lpstr>
      <vt:lpstr>Effectiveness of small MPAs in Palau in meeting fisheries objectives </vt:lpstr>
      <vt:lpstr>Background</vt:lpstr>
      <vt:lpstr>Question and objective</vt:lpstr>
      <vt:lpstr>Study location</vt:lpstr>
      <vt:lpstr>Study sites</vt:lpstr>
      <vt:lpstr>Methods</vt:lpstr>
      <vt:lpstr>Slide 7</vt:lpstr>
      <vt:lpstr>Slide 8</vt:lpstr>
      <vt:lpstr>Conclusion</vt:lpstr>
      <vt:lpstr>Implications </vt:lpstr>
      <vt:lpstr>Acknowledgement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Effectiveness of small MPAs in Palau in meeting fisheries objectives </dc:title>
  <dc:creator>Owner</dc:creator>
  <cp:lastModifiedBy>Owner</cp:lastModifiedBy>
  <cp:revision>8</cp:revision>
  <dcterms:created xsi:type="dcterms:W3CDTF">2012-07-03T07:35:55Z</dcterms:created>
  <dcterms:modified xsi:type="dcterms:W3CDTF">2012-07-09T00:06:53Z</dcterms:modified>
</cp:coreProperties>
</file>